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EA6AB-F994-4508-BCC6-93374A26F9D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D2D4-64A3-4FDF-8708-2AC0637BC8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79651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 AND ITERATE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Building artificial intelligence does not have to involve big data,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team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or expansive changes. Since machine learning processes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iterative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improve over time, you can start small and slowly expand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your resources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Agile Development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Agile software development is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time-boxed, iterative approach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building software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incrementally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 traditional waterfall software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model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 product is delivered in its entirety at the end of a project.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contrast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agile processes break down a project into tiny chunks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functionality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can be addressed in two- to four-week-long cycles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sprints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79651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 AND ITERATE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strategy uses continuous review to identify potential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improvement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after every sprint.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flexibility of an agile development process works well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products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use AI.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79651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Technical Debt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Building a successful machine learning model is just the first step to creating an AI product.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24524" t="28125" r="28917" b="35938"/>
          <a:stretch>
            <a:fillRect/>
          </a:stretch>
        </p:blipFill>
        <p:spPr bwMode="auto">
          <a:xfrm>
            <a:off x="838200" y="2133600"/>
            <a:ext cx="7583557" cy="329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79651"/>
            <a:ext cx="8229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Technical Debt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Technical debt refers to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 of additional rework that will be needed in   the future when you opt for quick and hacky fixes early on.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machine learning, you can easily incur massive ongoing systems costs by failing to mitigate risks early in the development process.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Your most talented data scientists and machine learning engineers want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build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new models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For example, as your e-commerce inventory changes, your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recommender system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 need to learn to suggest new products to shoppers.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As more machine learning algorithms are put into production, you will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need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dedicate more resources to model maintenance—monitoring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validating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and updating the model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Technical Debt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Machine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learning debt can be divided into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main types: code debt,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debt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and math debt.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Code debt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arises from the need to revisit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repurpose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older code that may no longer suit the project.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debt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focuses 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data that was used to train the algorithm, which may have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been incorrect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is no longer relevant. For example, a model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predicting consumer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healthcare coverage may flounder when healthcare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regulations change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as new regulatory mandates decrease the importance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historical 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or when historical data must be purged for reasons of compliance.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 debt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stems from the complexity of the model’s algorithms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Most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machine learning algorithms will require ongoing customizations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make them harder to configure, maintain, and understand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2</cp:revision>
  <dcterms:created xsi:type="dcterms:W3CDTF">2024-03-03T08:37:11Z</dcterms:created>
  <dcterms:modified xsi:type="dcterms:W3CDTF">2024-03-03T08:55:47Z</dcterms:modified>
</cp:coreProperties>
</file>